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86" r:id="rId4"/>
    <p:sldId id="292" r:id="rId5"/>
    <p:sldId id="287" r:id="rId6"/>
    <p:sldId id="293" r:id="rId7"/>
    <p:sldId id="288" r:id="rId8"/>
    <p:sldId id="289" r:id="rId9"/>
    <p:sldId id="290" r:id="rId10"/>
    <p:sldId id="291" r:id="rId11"/>
    <p:sldId id="294" r:id="rId12"/>
    <p:sldId id="295" r:id="rId13"/>
    <p:sldId id="296" r:id="rId14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>
      <p:cViewPr varScale="1">
        <p:scale>
          <a:sx n="78" d="100"/>
          <a:sy n="78" d="100"/>
        </p:scale>
        <p:origin x="1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0800F6D-CDAE-4ADE-8F0E-376409E02D33}" type="datetimeFigureOut">
              <a:rPr lang="en-US"/>
              <a:pPr>
                <a:defRPr/>
              </a:pPr>
              <a:t>11/21/2020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4888"/>
            <a:ext cx="2971800" cy="4540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67AFDB-78EF-482F-944F-CE45EE7CE8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80D88960-5375-44CC-AAE5-AF5BB6E7D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110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DEBD7-20E4-4731-A243-DF68A5E6E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88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9E7FA-3A6A-4826-83CC-1B6646736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78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AD89C-1B74-4302-A04E-705CB45CE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31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58424495-6C4F-4648-A492-0AD5A7783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415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D4825-15C8-4F72-A14F-5C96B5B1E3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5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B7585-765E-49A5-8F9E-7414AFF98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45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808AA-71F1-44A4-83DF-64244D2829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28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F10A8-F234-4A98-9C53-17FF490AB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62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1F3DE-77B3-488C-9A3C-AAFDAB050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34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71891BFA-3A74-4CBA-93C0-C302E2EE4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17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7E9C08E9-C5EC-4A9C-A555-065E4E6627A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OPAL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4"/>
            <a:ext cx="7854950" cy="2181225"/>
          </a:xfrm>
        </p:spPr>
        <p:txBody>
          <a:bodyPr/>
          <a:lstStyle/>
          <a:p>
            <a:pPr marR="0" algn="l" eaLnBrk="1" hangingPunct="1"/>
            <a:r>
              <a:rPr lang="en-US" altLang="en-US" dirty="0" smtClean="0"/>
              <a:t> Student’s Name:</a:t>
            </a:r>
          </a:p>
          <a:p>
            <a:pPr marR="0" algn="l" eaLnBrk="1" hangingPunct="1"/>
            <a:r>
              <a:rPr lang="en-US" altLang="en-US" dirty="0" smtClean="0"/>
              <a:t>Institutional Affiliation:</a:t>
            </a:r>
          </a:p>
          <a:p>
            <a:pPr marR="0" algn="l" eaLnBrk="1" hangingPunct="1"/>
            <a:r>
              <a:rPr lang="en-US" altLang="en-US" dirty="0" smtClean="0"/>
              <a:t>Course: </a:t>
            </a:r>
          </a:p>
          <a:p>
            <a:pPr marR="0" algn="l" eaLnBrk="1" hangingPunct="1"/>
            <a:r>
              <a:rPr lang="en-US" altLang="en-US" dirty="0" smtClean="0"/>
              <a:t>Date:</a:t>
            </a:r>
          </a:p>
          <a:p>
            <a:pPr marR="0" algn="l" eaLnBrk="1" hangingPunct="1"/>
            <a:r>
              <a:rPr lang="en-US" altLang="en-US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Origin, </a:t>
            </a:r>
            <a:r>
              <a:rPr lang="en-US" b="1" dirty="0" smtClean="0"/>
              <a:t>Rarity of Opals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host rock determines what constitutes a given Opal’s </a:t>
            </a:r>
            <a:r>
              <a:rPr lang="en-US" sz="2000" dirty="0" smtClean="0"/>
              <a:t>geochemistry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The main </a:t>
            </a:r>
            <a:r>
              <a:rPr lang="en-US" sz="2000" dirty="0"/>
              <a:t>impurities in Opal include: </a:t>
            </a:r>
            <a:r>
              <a:rPr lang="en-US" sz="2000" dirty="0" err="1"/>
              <a:t>Pb</a:t>
            </a:r>
            <a:r>
              <a:rPr lang="en-US" sz="2000" dirty="0"/>
              <a:t>, Al, </a:t>
            </a:r>
            <a:r>
              <a:rPr lang="en-US" sz="2000" dirty="0" err="1"/>
              <a:t>Zr</a:t>
            </a:r>
            <a:r>
              <a:rPr lang="en-US" sz="2000" dirty="0"/>
              <a:t>, Ca, </a:t>
            </a:r>
            <a:r>
              <a:rPr lang="en-US" sz="2000" dirty="0" err="1"/>
              <a:t>Sr</a:t>
            </a:r>
            <a:r>
              <a:rPr lang="en-US" sz="2000" dirty="0"/>
              <a:t>, Na, and U, Fe, and </a:t>
            </a:r>
            <a:r>
              <a:rPr lang="en-US" sz="2000" dirty="0" smtClean="0"/>
              <a:t>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</a:t>
            </a:r>
            <a:r>
              <a:rPr lang="en-US" sz="2000" dirty="0" smtClean="0"/>
              <a:t>edimentary </a:t>
            </a:r>
            <a:r>
              <a:rPr lang="en-US" sz="2000" dirty="0"/>
              <a:t>Opals are made up of Ba N 110ppm and Ce and </a:t>
            </a:r>
            <a:r>
              <a:rPr lang="en-US" sz="2000" dirty="0" err="1"/>
              <a:t>Eu</a:t>
            </a:r>
            <a:r>
              <a:rPr lang="en-US" sz="2000" dirty="0"/>
              <a:t> anomalies, while their volcanic counterparts comprise Ba b </a:t>
            </a:r>
            <a:r>
              <a:rPr lang="en-US" sz="2000" dirty="0" smtClean="0"/>
              <a:t>100pp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The greater </a:t>
            </a:r>
            <a:r>
              <a:rPr lang="en-US" sz="2000" dirty="0"/>
              <a:t>Fe concentrations induce darker colors, while low U content causes a green </a:t>
            </a:r>
            <a:r>
              <a:rPr lang="en-US" sz="2000" dirty="0" smtClean="0"/>
              <a:t>luminescence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</a:t>
            </a:r>
            <a:r>
              <a:rPr lang="en-US" sz="2000" dirty="0" smtClean="0"/>
              <a:t>ome </a:t>
            </a:r>
            <a:r>
              <a:rPr lang="en-US" sz="2000" dirty="0"/>
              <a:t>Opals feature internal structures that look like regularly packed spheres, which, in turn, enable these gems to diffract grate and separate different amounts of light in a variety of component colors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1578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ost </a:t>
            </a:r>
            <a:r>
              <a:rPr lang="en-US" dirty="0"/>
              <a:t>Common Opals rarely appeal to commercial attention, but they are often cut into stones and polished to produce gemstones of </a:t>
            </a:r>
            <a:r>
              <a:rPr lang="en-US" dirty="0" smtClean="0"/>
              <a:t>beauty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6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Books, C. (2019). Opal: October birthstone notebook. </a:t>
            </a:r>
            <a:r>
              <a:rPr lang="en-US" sz="2400" i="1" dirty="0"/>
              <a:t>Blank Lined Soft Cover Journal</a:t>
            </a:r>
            <a:r>
              <a:rPr lang="en-US" sz="2400" dirty="0"/>
              <a:t>, 1-120.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Gaillou</a:t>
            </a:r>
            <a:r>
              <a:rPr lang="en-US" sz="2400" dirty="0"/>
              <a:t>, E., Delaunay, A., </a:t>
            </a:r>
            <a:r>
              <a:rPr lang="en-US" sz="2400" dirty="0" err="1"/>
              <a:t>Rondeau</a:t>
            </a:r>
            <a:r>
              <a:rPr lang="en-US" sz="2400" dirty="0"/>
              <a:t>, B., &amp; </a:t>
            </a:r>
            <a:r>
              <a:rPr lang="en-US" sz="2400" dirty="0" err="1"/>
              <a:t>Bouhnik</a:t>
            </a:r>
            <a:r>
              <a:rPr lang="en-US" sz="2400" dirty="0"/>
              <a:t>-Le-Coz, M. (2008). The geochemistry of gem opals as evidence of their origin. </a:t>
            </a:r>
            <a:r>
              <a:rPr lang="en-US" sz="2400" i="1" dirty="0"/>
              <a:t>Ore Geology Reviews, 34</a:t>
            </a:r>
            <a:r>
              <a:rPr lang="en-US" sz="2400" dirty="0"/>
              <a:t>(1), 113-126.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King, H. (2020). </a:t>
            </a:r>
            <a:r>
              <a:rPr lang="en-US" sz="2400" i="1" dirty="0"/>
              <a:t>Pictures of Opal</a:t>
            </a:r>
            <a:r>
              <a:rPr lang="en-US" sz="2400" dirty="0"/>
              <a:t>. https://geology.com/gemstones/opal/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Rondeau</a:t>
            </a:r>
            <a:r>
              <a:rPr lang="en-US" sz="2400" dirty="0"/>
              <a:t>, B., Fritsch, E., </a:t>
            </a:r>
            <a:r>
              <a:rPr lang="en-US" sz="2400" dirty="0" err="1"/>
              <a:t>Mazzero</a:t>
            </a:r>
            <a:r>
              <a:rPr lang="en-US" sz="2400" dirty="0"/>
              <a:t>, F., &amp; </a:t>
            </a:r>
            <a:r>
              <a:rPr lang="en-US" sz="2400" dirty="0" err="1"/>
              <a:t>Guthier</a:t>
            </a:r>
            <a:r>
              <a:rPr lang="en-US" sz="2400" dirty="0"/>
              <a:t>, J. (2010). Play-of-color Opal from </a:t>
            </a:r>
            <a:r>
              <a:rPr lang="en-US" sz="2400" dirty="0" err="1"/>
              <a:t>Wegel</a:t>
            </a:r>
            <a:r>
              <a:rPr lang="en-US" sz="2400" dirty="0"/>
              <a:t> </a:t>
            </a:r>
            <a:r>
              <a:rPr lang="en-US" sz="2400" dirty="0" err="1"/>
              <a:t>Tena</a:t>
            </a:r>
            <a:r>
              <a:rPr lang="en-US" sz="2400" dirty="0"/>
              <a:t>, </a:t>
            </a:r>
            <a:r>
              <a:rPr lang="en-US" sz="2400" dirty="0" err="1"/>
              <a:t>Wollo</a:t>
            </a:r>
            <a:r>
              <a:rPr lang="en-US" sz="2400" dirty="0"/>
              <a:t> Province, Ethiopia.  </a:t>
            </a:r>
            <a:r>
              <a:rPr lang="en-US" sz="2400" i="1" dirty="0"/>
              <a:t>Gems and Gemology, 46</a:t>
            </a:r>
            <a:r>
              <a:rPr lang="en-US" sz="2400" dirty="0"/>
              <a:t>(2), 90-105.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30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05189" y="3714234"/>
            <a:ext cx="61517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/>
              <a:t>THANK YOU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4590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Introduction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Opals are stones with tiny crystalline spheres that seem to sparkle as they reflect light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Precious opals are known for their ‘color play’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Opals exhibit impressive color range. They can be blue, light green ,pink, milky white, black ,or gray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 smtClean="0"/>
              <a:t>All precious opals are multi-colored, and the greater the color varieties , the greater the stone value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/>
              <a:t>Opal comes in a variety of forms as they are mined from deposits in Brazil, Ethiopia, Australia, and other countries worldwide</a:t>
            </a:r>
            <a:endParaRPr lang="en-US" alt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Opal Stones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Fire opal is one of the most popular opal stones</a:t>
            </a:r>
            <a:br>
              <a:rPr lang="en-US" dirty="0" smtClean="0"/>
            </a:br>
            <a:r>
              <a:rPr lang="en-US" dirty="0" smtClean="0"/>
              <a:t>that enhances the personal power and protects</a:t>
            </a:r>
            <a:br>
              <a:rPr lang="en-US" dirty="0" smtClean="0"/>
            </a:br>
            <a:r>
              <a:rPr lang="en-US" dirty="0" smtClean="0"/>
              <a:t>from dangers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It amplifies the energy and facilitates the changes</a:t>
            </a:r>
          </a:p>
          <a:p>
            <a:endParaRPr lang="en-US" dirty="0"/>
          </a:p>
        </p:txBody>
      </p:sp>
      <p:pic>
        <p:nvPicPr>
          <p:cNvPr id="4" name="Picture 3" descr="Boulder Opal&#10;Boulder opals are a type of opal where the host rock has been forming naturally&#10;over the years along with the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31" t="35441" r="19536" b="14188"/>
          <a:stretch/>
        </p:blipFill>
        <p:spPr bwMode="auto">
          <a:xfrm>
            <a:off x="3200400" y="3920967"/>
            <a:ext cx="3505200" cy="24909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842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</a:t>
            </a:r>
            <a:r>
              <a:rPr lang="en-US" dirty="0" smtClean="0"/>
              <a:t>lack Opal: these are the </a:t>
            </a:r>
            <a:r>
              <a:rPr lang="en-US" dirty="0"/>
              <a:t>most precious opals </a:t>
            </a:r>
            <a:r>
              <a:rPr lang="en-US" dirty="0" smtClean="0"/>
              <a:t>which  are often </a:t>
            </a:r>
            <a:r>
              <a:rPr lang="en-US" dirty="0"/>
              <a:t>produced in Lightning </a:t>
            </a:r>
            <a:r>
              <a:rPr lang="en-US" dirty="0" smtClean="0"/>
              <a:t>Ridge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White Opal Gemstone&#10;White opals are stones that have a medium gray or colorless base tone. They&#10;are also frequently referr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26" t="33300" r="20497" b="11837"/>
          <a:stretch/>
        </p:blipFill>
        <p:spPr bwMode="auto">
          <a:xfrm>
            <a:off x="2286000" y="3352800"/>
            <a:ext cx="4343400" cy="24472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8389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Matrix Opal </a:t>
            </a:r>
            <a:r>
              <a:rPr lang="en-US" dirty="0" smtClean="0"/>
              <a:t>: theses are intimately diffused opals as fillings of pores and holes in the host rock </a:t>
            </a:r>
          </a:p>
          <a:p>
            <a:endParaRPr lang="en-US" dirty="0"/>
          </a:p>
        </p:txBody>
      </p:sp>
      <p:pic>
        <p:nvPicPr>
          <p:cNvPr id="4" name="Picture 3" descr="Thank&#10;You&#10; 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9" t="35009" r="26595" b="12050"/>
          <a:stretch/>
        </p:blipFill>
        <p:spPr bwMode="auto">
          <a:xfrm>
            <a:off x="2209800" y="2971800"/>
            <a:ext cx="4343400" cy="281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2348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Hyalite Opal </a:t>
            </a:r>
            <a:r>
              <a:rPr lang="en-US" dirty="0" smtClean="0"/>
              <a:t>Hyalite</a:t>
            </a:r>
            <a:r>
              <a:rPr lang="en-US" dirty="0"/>
              <a:t>:</a:t>
            </a:r>
            <a:r>
              <a:rPr lang="en-US" dirty="0" smtClean="0"/>
              <a:t> these are colorless opals which look </a:t>
            </a:r>
            <a:r>
              <a:rPr lang="en-US" dirty="0"/>
              <a:t>like </a:t>
            </a:r>
            <a:r>
              <a:rPr lang="en-US" dirty="0" smtClean="0"/>
              <a:t>glasses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They are also called </a:t>
            </a:r>
            <a:r>
              <a:rPr lang="en-US" dirty="0" err="1" smtClean="0"/>
              <a:t>Mullers</a:t>
            </a:r>
            <a:r>
              <a:rPr lang="en-US" dirty="0" smtClean="0"/>
              <a:t> Glasses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3" descr="Matrix Opal&#10;Matrix opal is a term that is commonly used to describe opals that&#10;are diffused intimately as in fillings of h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2" t="29885" r="21618" b="12904"/>
          <a:stretch/>
        </p:blipFill>
        <p:spPr bwMode="auto">
          <a:xfrm>
            <a:off x="2286000" y="3581400"/>
            <a:ext cx="4267200" cy="2552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89391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White </a:t>
            </a:r>
            <a:r>
              <a:rPr lang="en-US" dirty="0" smtClean="0"/>
              <a:t>opals: These </a:t>
            </a:r>
            <a:r>
              <a:rPr lang="en-US" dirty="0"/>
              <a:t>are </a:t>
            </a:r>
            <a:r>
              <a:rPr lang="en-US" dirty="0" smtClean="0"/>
              <a:t> opal stones which </a:t>
            </a:r>
            <a:r>
              <a:rPr lang="en-US" dirty="0"/>
              <a:t>have a medium </a:t>
            </a:r>
            <a:r>
              <a:rPr lang="en-US" dirty="0" smtClean="0"/>
              <a:t> colorless or gray  </a:t>
            </a:r>
            <a:r>
              <a:rPr lang="en-US" dirty="0"/>
              <a:t>base </a:t>
            </a:r>
            <a:r>
              <a:rPr lang="en-US" dirty="0" smtClean="0"/>
              <a:t>tone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They </a:t>
            </a:r>
            <a:r>
              <a:rPr lang="en-US" dirty="0"/>
              <a:t>are </a:t>
            </a:r>
            <a:r>
              <a:rPr lang="en-US" dirty="0" smtClean="0"/>
              <a:t>also called  </a:t>
            </a:r>
            <a:r>
              <a:rPr lang="en-US" dirty="0"/>
              <a:t>light </a:t>
            </a:r>
            <a:r>
              <a:rPr lang="en-US" dirty="0" smtClean="0"/>
              <a:t>opals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4" name="Picture 3" descr="Fire Opal&#10;The fire opal stones may appear as translucent or transparent and may have&#10;distinct variations of colors ranging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9" t="30312" r="22908" b="10769"/>
          <a:stretch/>
        </p:blipFill>
        <p:spPr bwMode="auto">
          <a:xfrm>
            <a:off x="2057400" y="3352800"/>
            <a:ext cx="4267200" cy="26289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7291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Boulder opals </a:t>
            </a:r>
            <a:r>
              <a:rPr lang="en-US" dirty="0" smtClean="0"/>
              <a:t>: These are opals in which </a:t>
            </a:r>
            <a:r>
              <a:rPr lang="en-US" dirty="0"/>
              <a:t>the host rock has </a:t>
            </a:r>
            <a:r>
              <a:rPr lang="en-US" dirty="0" smtClean="0"/>
              <a:t>been naturally forming along with the gemstone  </a:t>
            </a:r>
            <a:r>
              <a:rPr lang="en-US" dirty="0"/>
              <a:t>over the years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The Boulder opals are only found </a:t>
            </a:r>
            <a:r>
              <a:rPr lang="en-US" dirty="0"/>
              <a:t>in </a:t>
            </a:r>
            <a:r>
              <a:rPr lang="en-US" dirty="0" smtClean="0"/>
              <a:t>some regions </a:t>
            </a:r>
            <a:r>
              <a:rPr lang="en-US" dirty="0"/>
              <a:t>of </a:t>
            </a:r>
            <a:r>
              <a:rPr lang="en-US" dirty="0" smtClean="0"/>
              <a:t>Western Queensland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4" name="Picture 3" descr="Hyalite Opal&#10;Hyalite, also known as Mullers Glass can be described as a type of colorless opal&#10;that looks like glass. In s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92" t="34163" r="24661" b="8186"/>
          <a:stretch/>
        </p:blipFill>
        <p:spPr bwMode="auto">
          <a:xfrm>
            <a:off x="4419600" y="3657600"/>
            <a:ext cx="3200400" cy="25717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00824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Uses of Opals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Large Opals with high quality play-of-color are cut and utilized in the production of valuable gemstones and other </a:t>
            </a:r>
            <a:r>
              <a:rPr lang="en-US" dirty="0" smtClean="0"/>
              <a:t>items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Opal has proved to be one of the most wonderful stones for brooches, earrings, as well as </a:t>
            </a:r>
            <a:r>
              <a:rPr lang="en-US" dirty="0" smtClean="0"/>
              <a:t>pendants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Different </a:t>
            </a:r>
            <a:r>
              <a:rPr lang="en-US" dirty="0"/>
              <a:t>items of jewelry produced from Opal does not undergo significant </a:t>
            </a:r>
            <a:r>
              <a:rPr lang="en-US" dirty="0" smtClean="0"/>
              <a:t>abrasion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Opal is used to make a ring, designers ensure that the stone is fully protected by a bezel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90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385</TotalTime>
  <Words>558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Constantia</vt:lpstr>
      <vt:lpstr>Wingdings</vt:lpstr>
      <vt:lpstr>Wingdings 2</vt:lpstr>
      <vt:lpstr>Flow</vt:lpstr>
      <vt:lpstr>OPAL</vt:lpstr>
      <vt:lpstr>Introduction </vt:lpstr>
      <vt:lpstr>Opal Stones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Uses of Opals </vt:lpstr>
      <vt:lpstr>Origin, Rarity of Opals </vt:lpstr>
      <vt:lpstr>Conclusion </vt:lpstr>
      <vt:lpstr>References </vt:lpstr>
      <vt:lpstr>PowerPoint Presentation</vt:lpstr>
    </vt:vector>
  </TitlesOfParts>
  <Company>Georgia Perimeter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Autonomic Nervous System</dc:title>
  <dc:creator>kbellon</dc:creator>
  <cp:lastModifiedBy>user</cp:lastModifiedBy>
  <cp:revision>33</cp:revision>
  <dcterms:created xsi:type="dcterms:W3CDTF">2007-11-29T18:22:42Z</dcterms:created>
  <dcterms:modified xsi:type="dcterms:W3CDTF">2020-11-21T07:42:13Z</dcterms:modified>
</cp:coreProperties>
</file>